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4"/>
  </p:notesMasterIdLst>
  <p:sldIdLst>
    <p:sldId id="267" r:id="rId4"/>
    <p:sldId id="262" r:id="rId5"/>
    <p:sldId id="263" r:id="rId6"/>
    <p:sldId id="270" r:id="rId7"/>
    <p:sldId id="271" r:id="rId8"/>
    <p:sldId id="272" r:id="rId9"/>
    <p:sldId id="273" r:id="rId10"/>
    <p:sldId id="274" r:id="rId11"/>
    <p:sldId id="275" r:id="rId12"/>
    <p:sldId id="268" r:id="rId13"/>
  </p:sldIdLst>
  <p:sldSz cx="12192000" cy="6858000"/>
  <p:notesSz cx="6858000" cy="9144000"/>
  <p:embeddedFontLs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SamsungOne 800C" charset="0"/>
      <p:bold r:id="rId19"/>
    </p:embeddedFont>
    <p:embeddedFont>
      <p:font typeface="SamsungOne 450C" charset="0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>
        <p:scale>
          <a:sx n="95" d="100"/>
          <a:sy n="95" d="100"/>
        </p:scale>
        <p:origin x="-67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16.05.2024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16.05.2024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16.05.2024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16.05.2024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=""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Приложение для снятия усталости с глаз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/>
              <a:t>Центр цифрового образования детей «IT-</a:t>
            </a:r>
            <a:r>
              <a:rPr lang="ru-RU" b="1" dirty="0" err="1"/>
              <a:t>Куб.Красноярск</a:t>
            </a:r>
            <a:r>
              <a:rPr lang="ru-RU" b="1" dirty="0"/>
              <a:t>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16.05.2024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16.05.2024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Цель</a:t>
            </a:r>
            <a:r>
              <a:rPr lang="ru-RU" dirty="0" smtClean="0"/>
              <a:t> и задачи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82237" y="1227401"/>
            <a:ext cx="11689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Цель –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р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азработать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мобильное приложение, которое поможет пользователям снизить усталость глаз, вызванную продолжительной работой за компьютером или использованием мобильных устройств.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8989" y="2133600"/>
            <a:ext cx="104470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Задачи:</a:t>
            </a:r>
          </a:p>
          <a:p>
            <a:pPr marL="342900" indent="-342900">
              <a:buAutoNum type="arabicPeriod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Изучить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причины возникновения усталости глаз, связанные с использованием цифровых устройств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Разработать функционал приложения.</a:t>
            </a:r>
          </a:p>
          <a:p>
            <a:pPr marL="342900" indent="-342900">
              <a:buAutoNum type="arabicPeriod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Разработать дизайн приложения.</a:t>
            </a:r>
          </a:p>
          <a:p>
            <a:pPr marL="342900" indent="-342900">
              <a:buAutoNum type="arabicPeriod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Продвижение и распространение.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16.05.2024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функции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034716" y="1235801"/>
            <a:ext cx="89471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Функционал "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</a:rPr>
              <a:t>RelaxEyes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" включает в себя: </a:t>
            </a:r>
            <a:endParaRPr lang="ru-RU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. Упражнения для глаз: приложение предлагает специально разработанные упражнения для глаз, направленные на расслабление мышц глаз и улучшение кровообращения в области глазных яблок. </a:t>
            </a:r>
            <a:endParaRPr lang="ru-RU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. Регулярные напоминания: "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</a:rPr>
              <a:t>RelaxEyes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" предлагает установку напоминаний для периодических перерывов и глазных пауз во время работы или использования устройства.(по возможности) </a:t>
            </a:r>
            <a:endParaRPr lang="ru-RU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3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. Воспроизведение видеороликов с "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</a:rPr>
              <a:t>видеотренажерами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для глаз", которые также помогают глазам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.(по возможности)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876625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16.05.2024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 smtClean="0"/>
              <a:t>Стэк</a:t>
            </a:r>
            <a:r>
              <a:rPr lang="ru-RU" b="1" dirty="0" smtClean="0"/>
              <a:t> технологий</a:t>
            </a:r>
            <a:endParaRPr lang="ru-RU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57725" y="1114889"/>
            <a:ext cx="1143802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Язык 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программирования: </a:t>
            </a:r>
            <a:r>
              <a:rPr lang="ru-RU" sz="1600" dirty="0" err="1">
                <a:solidFill>
                  <a:schemeClr val="bg2">
                    <a:lumMod val="10000"/>
                  </a:schemeClr>
                </a:solidFill>
              </a:rPr>
              <a:t>Java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 - основной язык для разработки </a:t>
            </a:r>
            <a:r>
              <a:rPr lang="ru-RU" sz="1600" dirty="0" err="1">
                <a:solidFill>
                  <a:schemeClr val="bg2">
                    <a:lumMod val="10000"/>
                  </a:schemeClr>
                </a:solidFill>
              </a:rPr>
              <a:t>Android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 приложений. </a:t>
            </a:r>
            <a:endParaRPr lang="en-US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Фреймворк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ru-RU" sz="1600" dirty="0" err="1">
                <a:solidFill>
                  <a:schemeClr val="bg2">
                    <a:lumMod val="10000"/>
                  </a:schemeClr>
                </a:solidFill>
              </a:rPr>
              <a:t>Android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 SDK - предоставляет инструменты и библиотеки для создания </a:t>
            </a:r>
            <a:r>
              <a:rPr lang="ru-RU" sz="1600" dirty="0" err="1">
                <a:solidFill>
                  <a:schemeClr val="bg2">
                    <a:lumMod val="10000"/>
                  </a:schemeClr>
                </a:solidFill>
              </a:rPr>
              <a:t>Android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 приложений. </a:t>
            </a:r>
            <a:endParaRPr lang="en-US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IDE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ru-RU" sz="1600" dirty="0" err="1">
                <a:solidFill>
                  <a:schemeClr val="bg2">
                    <a:lumMod val="10000"/>
                  </a:schemeClr>
                </a:solidFill>
              </a:rPr>
              <a:t>Android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1600" dirty="0" err="1">
                <a:solidFill>
                  <a:schemeClr val="bg2">
                    <a:lumMod val="10000"/>
                  </a:schemeClr>
                </a:solidFill>
              </a:rPr>
              <a:t>Studio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 - официальная среда разработки для </a:t>
            </a:r>
            <a:r>
              <a:rPr lang="ru-RU" sz="1600" dirty="0" err="1">
                <a:solidFill>
                  <a:schemeClr val="bg2">
                    <a:lumMod val="10000"/>
                  </a:schemeClr>
                </a:solidFill>
              </a:rPr>
              <a:t>Android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, облегчающая написание, тестирование и отладку кода. </a:t>
            </a:r>
            <a:endParaRPr lang="en-US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Функционал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endParaRPr lang="en-US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Пользовательский 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интерфейс: </a:t>
            </a:r>
            <a:endParaRPr lang="en-US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600" dirty="0" err="1" smtClean="0">
                <a:solidFill>
                  <a:schemeClr val="bg2">
                    <a:lumMod val="10000"/>
                  </a:schemeClr>
                </a:solidFill>
              </a:rPr>
              <a:t>AppCompatActivity</a:t>
            </a:r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- базовый класс для создания </a:t>
            </a:r>
            <a:r>
              <a:rPr lang="ru-RU" sz="1600" dirty="0" err="1">
                <a:solidFill>
                  <a:schemeClr val="bg2">
                    <a:lumMod val="10000"/>
                  </a:schemeClr>
                </a:solidFill>
              </a:rPr>
              <a:t>Activity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 (экрана приложения). </a:t>
            </a:r>
            <a:endParaRPr lang="en-US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600" dirty="0" err="1" smtClean="0">
                <a:solidFill>
                  <a:schemeClr val="bg2">
                    <a:lumMod val="10000"/>
                  </a:schemeClr>
                </a:solidFill>
              </a:rPr>
              <a:t>Button</a:t>
            </a:r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ru-RU" sz="1600" dirty="0" err="1" smtClean="0">
                <a:solidFill>
                  <a:schemeClr val="bg2">
                    <a:lumMod val="10000"/>
                  </a:schemeClr>
                </a:solidFill>
              </a:rPr>
              <a:t>TextView</a:t>
            </a:r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ru-RU" sz="1600" dirty="0" err="1" smtClean="0">
                <a:solidFill>
                  <a:schemeClr val="bg2">
                    <a:lumMod val="10000"/>
                  </a:schemeClr>
                </a:solidFill>
              </a:rPr>
              <a:t>ImageView</a:t>
            </a:r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- </a:t>
            </a:r>
            <a:r>
              <a:rPr lang="ru-RU" sz="1600" dirty="0" err="1">
                <a:solidFill>
                  <a:schemeClr val="bg2">
                    <a:lumMod val="10000"/>
                  </a:schemeClr>
                </a:solidFill>
              </a:rPr>
              <a:t>виджеты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 для отображения кнопок, текста и изображений. </a:t>
            </a:r>
            <a:endParaRPr lang="en-US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XML 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разметка (файлы `</a:t>
            </a:r>
            <a:r>
              <a:rPr lang="ru-RU" sz="1600" dirty="0" err="1">
                <a:solidFill>
                  <a:schemeClr val="bg2">
                    <a:lumMod val="10000"/>
                  </a:schemeClr>
                </a:solidFill>
              </a:rPr>
              <a:t>layout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`) - определяет структуру и внешний вид экранов приложения. </a:t>
            </a:r>
            <a:endParaRPr lang="en-US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Управление 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переходами: </a:t>
            </a:r>
            <a:endParaRPr lang="en-US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1600" dirty="0" err="1" smtClean="0">
                <a:solidFill>
                  <a:schemeClr val="bg2">
                    <a:lumMod val="10000"/>
                  </a:schemeClr>
                </a:solidFill>
              </a:rPr>
              <a:t>Intent</a:t>
            </a:r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- объект, используемый для запуска другой </a:t>
            </a:r>
            <a:r>
              <a:rPr lang="ru-RU" sz="1600" dirty="0" err="1">
                <a:solidFill>
                  <a:schemeClr val="bg2">
                    <a:lumMod val="10000"/>
                  </a:schemeClr>
                </a:solidFill>
              </a:rPr>
              <a:t>Activity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 (например, переход к экрану с видео). 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600" dirty="0" err="1" smtClean="0">
                <a:solidFill>
                  <a:schemeClr val="bg2">
                    <a:lumMod val="10000"/>
                  </a:schemeClr>
                </a:solidFill>
              </a:rPr>
              <a:t>startActivity</a:t>
            </a:r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ru-RU" sz="1600" dirty="0" err="1" smtClean="0">
                <a:solidFill>
                  <a:schemeClr val="bg2">
                    <a:lumMod val="10000"/>
                  </a:schemeClr>
                </a:solidFill>
              </a:rPr>
              <a:t>intent</a:t>
            </a:r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) 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- метод, запускающий </a:t>
            </a:r>
            <a:r>
              <a:rPr lang="ru-RU" sz="1600" dirty="0" err="1">
                <a:solidFill>
                  <a:schemeClr val="bg2">
                    <a:lumMod val="10000"/>
                  </a:schemeClr>
                </a:solidFill>
              </a:rPr>
              <a:t>Activity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, указанную в </a:t>
            </a:r>
            <a:r>
              <a:rPr lang="ru-RU" sz="1600" dirty="0" err="1" smtClean="0">
                <a:solidFill>
                  <a:schemeClr val="bg2">
                    <a:lumMod val="10000"/>
                  </a:schemeClr>
                </a:solidFill>
              </a:rPr>
              <a:t>Intent</a:t>
            </a:r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  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Обработка событий</a:t>
            </a:r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:</a:t>
            </a:r>
            <a:endParaRPr lang="en-US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 *</a:t>
            </a:r>
            <a:r>
              <a:rPr lang="ru-RU" sz="1600" dirty="0" err="1" smtClean="0">
                <a:solidFill>
                  <a:schemeClr val="bg2">
                    <a:lumMod val="10000"/>
                  </a:schemeClr>
                </a:solidFill>
              </a:rPr>
              <a:t>setOnClickListener</a:t>
            </a:r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- метод, позволяющий назначить действие, которое будет выполнено при нажатии на кнопку</a:t>
            </a:r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 *</a:t>
            </a:r>
            <a:r>
              <a:rPr lang="ru-RU" sz="1600" dirty="0" err="1" smtClean="0">
                <a:solidFill>
                  <a:schemeClr val="bg2">
                    <a:lumMod val="10000"/>
                  </a:schemeClr>
                </a:solidFill>
              </a:rPr>
              <a:t>onClick</a:t>
            </a:r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- метод, содержащий код, выполняющийся при клике на кнопку. </a:t>
            </a:r>
            <a:endParaRPr lang="en-US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Применение 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технологий: </a:t>
            </a:r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600" dirty="0" err="1" smtClean="0">
                <a:solidFill>
                  <a:schemeClr val="bg2">
                    <a:lumMod val="10000"/>
                  </a:schemeClr>
                </a:solidFill>
              </a:rPr>
              <a:t>Android</a:t>
            </a:r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SDK: Используется для создания всех элементов приложения, взаимодействия с операционной системой </a:t>
            </a:r>
            <a:r>
              <a:rPr lang="ru-RU" sz="1600" dirty="0" err="1">
                <a:solidFill>
                  <a:schemeClr val="bg2">
                    <a:lumMod val="10000"/>
                  </a:schemeClr>
                </a:solidFill>
              </a:rPr>
              <a:t>Android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. </a:t>
            </a:r>
            <a:endParaRPr lang="en-US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600" dirty="0" err="1" smtClean="0">
                <a:solidFill>
                  <a:schemeClr val="bg2">
                    <a:lumMod val="10000"/>
                  </a:schemeClr>
                </a:solidFill>
              </a:rPr>
              <a:t>Java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: Язык программирования, на котором написана логика приложения. 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600" dirty="0" smtClean="0">
                <a:solidFill>
                  <a:schemeClr val="bg2">
                    <a:lumMod val="10000"/>
                  </a:schemeClr>
                </a:solidFill>
              </a:rPr>
              <a:t>XML</a:t>
            </a:r>
            <a:r>
              <a:rPr lang="ru-RU" sz="1600" dirty="0">
                <a:solidFill>
                  <a:schemeClr val="bg2">
                    <a:lumMod val="10000"/>
                  </a:schemeClr>
                </a:solidFill>
              </a:rPr>
              <a:t>: Используется для описания структуры и внешнего вида экранов приложения. </a:t>
            </a:r>
            <a:br>
              <a:rPr lang="ru-RU" sz="1600" dirty="0">
                <a:solidFill>
                  <a:schemeClr val="bg2">
                    <a:lumMod val="10000"/>
                  </a:schemeClr>
                </a:solidFill>
              </a:rPr>
            </a:br>
            <a:endParaRPr lang="ru-RU" sz="16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296101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16.05.2024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Архитектура приложения</a:t>
            </a:r>
            <a:endParaRPr lang="ru-RU" b="1" dirty="0"/>
          </a:p>
        </p:txBody>
      </p:sp>
      <p:pic>
        <p:nvPicPr>
          <p:cNvPr id="1026" name="Picture 2" descr="D:\не стирай!\Desktop\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69" y="1675983"/>
            <a:ext cx="9769937" cy="39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09957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16.05.2024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Демонстрация</a:t>
            </a:r>
            <a:endParaRPr lang="ru-RU" b="1" dirty="0"/>
          </a:p>
        </p:txBody>
      </p:sp>
      <p:pic>
        <p:nvPicPr>
          <p:cNvPr id="6" name="Screen_Recording_20240516_222109_One UI Hom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4295" y="412537"/>
            <a:ext cx="2711115" cy="57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326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16.05.2024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Перспектива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235242" y="1244711"/>
            <a:ext cx="37040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Расширение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функционала: Добавление новых упражнений, техник релаксации, возможности отслеживания прогресса. </a:t>
            </a:r>
            <a:endParaRPr lang="ru-RU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Интеграция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с другими платформами: Синхронизация с фитнес-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</a:rPr>
              <a:t>трекерами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, приложениями для контроля времени, календарями. </a:t>
            </a:r>
            <a:endParaRPr lang="ru-RU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Локализация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: Перевод приложения на разные языки для выхода на международный рынок</a:t>
            </a:r>
          </a:p>
        </p:txBody>
      </p:sp>
    </p:spTree>
    <p:extLst>
      <p:ext uri="{BB962C8B-B14F-4D97-AF65-F5344CB8AC3E}">
        <p14:creationId xmlns:p14="http://schemas.microsoft.com/office/powerpoint/2010/main" val="690745619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16.05.2024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Контакты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46752" y="1439598"/>
            <a:ext cx="2225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@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Kol9an6 - </a:t>
            </a:r>
            <a:r>
              <a:rPr lang="ru-RU" dirty="0" err="1" smtClean="0">
                <a:solidFill>
                  <a:schemeClr val="bg2">
                    <a:lumMod val="10000"/>
                  </a:schemeClr>
                </a:solidFill>
              </a:rPr>
              <a:t>телеграм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6752" y="2205789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_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kol9an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 - </a:t>
            </a:r>
            <a:r>
              <a:rPr lang="ru-RU" dirty="0" err="1" smtClean="0">
                <a:solidFill>
                  <a:schemeClr val="bg2">
                    <a:lumMod val="10000"/>
                  </a:schemeClr>
                </a:solidFill>
              </a:rPr>
              <a:t>дискорд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074" name="Picture 2" descr="D:\не стирай!\Desktop\qr-cod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882" y="828355"/>
            <a:ext cx="15621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305838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425</Words>
  <Application>Microsoft Office PowerPoint</Application>
  <PresentationFormat>Произвольный</PresentationFormat>
  <Paragraphs>58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SamsungOne 800C</vt:lpstr>
      <vt:lpstr>SamsungOne 450C</vt:lpstr>
      <vt:lpstr>Samsung IT School White</vt:lpstr>
      <vt:lpstr>Samsung IT School En</vt:lpstr>
      <vt:lpstr>Samsung IT School White En</vt:lpstr>
      <vt:lpstr>Презентация PowerPoint</vt:lpstr>
      <vt:lpstr>Приложение для снятия усталости с глаз</vt:lpstr>
      <vt:lpstr>Цель и задачи</vt:lpstr>
      <vt:lpstr>Основные функции</vt:lpstr>
      <vt:lpstr>Стэк технологий</vt:lpstr>
      <vt:lpstr>Архитектура приложения</vt:lpstr>
      <vt:lpstr>Демонстрация</vt:lpstr>
      <vt:lpstr>Перспектива</vt:lpstr>
      <vt:lpstr>Контакты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46</cp:revision>
  <dcterms:created xsi:type="dcterms:W3CDTF">2020-05-25T08:37:09Z</dcterms:created>
  <dcterms:modified xsi:type="dcterms:W3CDTF">2024-05-16T15:28:45Z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